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16A996-DBA5-4418-9374-7961EB9BF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87FC8DB-DDBF-41AC-83A5-6FB0D4FA0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B53F4C-6F8E-4D58-8038-B9DD2ACEB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B9BF69-534E-4EF2-A45E-8ED542A2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765EE2-7394-4A2E-82B5-866AE0427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9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5401B0-9D88-4965-9E4A-67A1C0997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DAC4DB2-4CFF-4969-9D9E-CC4586633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E28016-69C2-4E2F-A1DD-3E5031F39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D029A7-7282-4E30-A367-56A97EEA4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A756C2-BAE2-4B76-ADC2-1CE31181D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2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2FB822C-C319-418F-9BAA-73382691B3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FC3DEA2-A988-465A-9A82-9CF406F29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422C72-80A2-4494-8C6F-8B27733A6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5277DE-56D6-4D00-94DA-6245B0705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08B10E-FEE2-4705-B1B4-E2E30049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A5DE6B-0861-4767-8330-91FCCB1C1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AF4F42-5AE7-491E-8B67-09C26E53A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23EF50-B3A1-45B7-B777-DA2D2C3C1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5BE75E-9D9E-46F8-8FB5-94B25F339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C38193-CE27-4893-B581-84D5D5175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3C4C04-E157-4E97-90EA-CEDE80E3C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5E1375-FBD0-4E6F-BC2D-D6EA3A665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00CAF0-74BC-439C-AD5F-6B958B1DF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BFD36C-F089-471B-A771-9AD6EFB41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99A725-AE9E-4861-BE92-55735A5C8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32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349E92-9ACA-4020-B4CF-794977FFE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0FBE43-DEFE-4F29-8AE5-A1DBCD7DA2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55EAC6-C7D9-4FEA-B59C-A8E86C96A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5837497-DF48-42B8-AA3D-ECC0AEBA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A21FEC-7E56-43D6-8BE2-DE597616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9087EB9-EEA4-49E4-9B2F-1B7FFF329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1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48C182-67D8-41BF-B45B-1DD6DB49E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B762568-B47D-47D8-B68E-6069896F7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C9974D-CE70-4C27-B108-42179C247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BA44613-0ED9-4999-8B35-7421250DA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E5980BE-08E3-478C-A12A-10E69727A2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6A28A3B-0971-4EF9-93D3-04BFCC4F0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1ABE7C0-54B5-4094-8834-C18D153BC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4962A20-DB95-49B4-ABE7-7D07DEB9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2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2256D2-1695-460B-8C42-7A535F67E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3C45FC6-4AC1-4C3B-A25C-AB917CAD0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1CA6780-0194-41CC-8985-F41F99F47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8B15E1E-20F2-41D1-9DBA-CC182B280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7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1289273-68D3-4873-BDDF-A61E4779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C8D5BC3-FE55-44F1-9FAE-29C1B160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FF9B09B-D415-4C2B-9B01-3FB487B8E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0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75CF11-433F-4178-A80F-3F5B8A9D2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6789E5-8627-4B9E-933E-BDF3BCF6E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8CBAD0-181E-48BA-ACA4-2369DA9FE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32F7AEE-02B7-4546-81EF-52F930F50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0E4767-28E1-4D5D-BBD0-58B5E302C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68C9EAA-078A-4277-A099-A85AAF1E5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6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F19803-E533-42C8-A657-227787235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00C8C78-7FF5-400B-AA38-384E7F7AE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8D391CF-C750-4D5D-AC0A-545C32809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9D9579-3499-4516-BBE2-7DA7CB190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C01EFED-B63F-477D-9D42-CFE189F6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4C3F27-48B4-4BDD-AF28-3AE0A42F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1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B4A3D0F-9256-4F20-9151-957E189A9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17AF0E-6308-4AFE-B2B8-4E02DB7ED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3C8FA1-F0BD-4DE8-9F72-1DCB47B6D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7B6FA-9536-482A-8FD9-EBF5AAA43EB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F3F991-D060-462B-A9E4-689A2846AB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096C74-E78B-40BF-BE18-91B5119A2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B9637-BEB8-44C3-86C9-5C6D7D97F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6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fif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3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fif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fif"/><Relationship Id="rId5" Type="http://schemas.microsoft.com/office/2007/relationships/hdphoto" Target="../media/hdphoto4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12" Type="http://schemas.openxmlformats.org/officeDocument/2006/relationships/image" Target="../media/image10.png"/><Relationship Id="rId17" Type="http://schemas.microsoft.com/office/2007/relationships/hdphoto" Target="../media/hdphoto5.wdp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6.wdp"/><Relationship Id="rId5" Type="http://schemas.openxmlformats.org/officeDocument/2006/relationships/image" Target="../media/image3.jfif"/><Relationship Id="rId15" Type="http://schemas.openxmlformats.org/officeDocument/2006/relationships/image" Target="../media/image7.jfif"/><Relationship Id="rId10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DEC670F-0615-4BB2-9998-A9F7E562B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156" y="715920"/>
            <a:ext cx="3088792" cy="2313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1313518-2565-4CF0-93FD-FD7C887E71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957" y="340208"/>
            <a:ext cx="2812360" cy="28123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642D6C1-B72A-4EB1-BCA5-0175EE738F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156" y="3966334"/>
            <a:ext cx="2176877" cy="23793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C957011-2C97-4F25-90A5-C948F534FE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743" y="3842913"/>
            <a:ext cx="2502798" cy="25027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EAC9735-64E6-46DA-98FC-0759809C02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722" y="1872727"/>
            <a:ext cx="2344839" cy="41872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641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86A08ED-E395-42A1-8165-535C67956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80" y="1776918"/>
            <a:ext cx="3260032" cy="21306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32D9C93-C20E-4C1A-9825-DB169BAAEE43}"/>
              </a:ext>
            </a:extLst>
          </p:cNvPr>
          <p:cNvSpPr/>
          <p:nvPr/>
        </p:nvSpPr>
        <p:spPr>
          <a:xfrm>
            <a:off x="2107096" y="238539"/>
            <a:ext cx="8362121" cy="10638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FACF47E-4544-4D44-9644-EF5865A9D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626" y="1898974"/>
            <a:ext cx="3260031" cy="32600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E7E18A8-D58A-4F44-96E2-872D1E4675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731" y="4116663"/>
            <a:ext cx="2502798" cy="25027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76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0.05208 L 0.28489 0.1263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5" y="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45A1E5A-996D-42B8-9D64-7765092D3E36}"/>
              </a:ext>
            </a:extLst>
          </p:cNvPr>
          <p:cNvSpPr/>
          <p:nvPr/>
        </p:nvSpPr>
        <p:spPr>
          <a:xfrm>
            <a:off x="2107096" y="238539"/>
            <a:ext cx="8362121" cy="10638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sờ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58E1772-42AF-4CF4-AFF1-62B50A5DE6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580" y="1893453"/>
            <a:ext cx="2344839" cy="41872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81B80C6-A72E-4B78-AF5D-1D5410A1BF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57" y="2448836"/>
            <a:ext cx="2176877" cy="23793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894BAE9-3A52-42BA-A86E-A7F6DC1F9E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969" y="2514600"/>
            <a:ext cx="3088792" cy="2313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626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0D41AE2-0C03-4621-8E8A-3CFF31991151}"/>
              </a:ext>
            </a:extLst>
          </p:cNvPr>
          <p:cNvSpPr/>
          <p:nvPr/>
        </p:nvSpPr>
        <p:spPr>
          <a:xfrm>
            <a:off x="1563758" y="238539"/>
            <a:ext cx="9303026" cy="10638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AD092B7-49EE-4388-8C55-82DB5EF00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857" y="3429000"/>
            <a:ext cx="3088792" cy="2313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319392F-3182-4554-B10C-E67AC43DEA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40" y="2022820"/>
            <a:ext cx="2812360" cy="28123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472916A-F3B6-41BD-AD21-ACEE44DC84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40" y="1463536"/>
            <a:ext cx="2176877" cy="23793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48613C3-097F-4005-A8DC-F60B934363D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778" y="4214782"/>
            <a:ext cx="2502798" cy="25027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5653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7.40741E-7 L 0.27161 -0.2231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81" y="-1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DF0DC60-BC2F-40F6-B44C-517B20EFDDFE}"/>
              </a:ext>
            </a:extLst>
          </p:cNvPr>
          <p:cNvSpPr/>
          <p:nvPr/>
        </p:nvSpPr>
        <p:spPr>
          <a:xfrm>
            <a:off x="1563758" y="238539"/>
            <a:ext cx="9303026" cy="10638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ngửi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ược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9EEA5D4-FF0F-4057-AAEF-5EE116B5D0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992"/>
          <a:stretch/>
        </p:blipFill>
        <p:spPr>
          <a:xfrm>
            <a:off x="4689820" y="4354789"/>
            <a:ext cx="2812360" cy="25032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6F3CF34-4C92-4942-A12F-FB347EA26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5" y="1597263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6FA45FC-88D7-49C8-AD9E-D3754DED54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062" y="1549637"/>
            <a:ext cx="2047875" cy="2238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01F64F7-6C39-44CB-88DC-FDFBC43F8A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470" y="130236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6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34753 -0.472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70" y="-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40A694B-CB14-4A11-ACC1-737E95F8A7DF}"/>
              </a:ext>
            </a:extLst>
          </p:cNvPr>
          <p:cNvSpPr/>
          <p:nvPr/>
        </p:nvSpPr>
        <p:spPr>
          <a:xfrm>
            <a:off x="1563758" y="238539"/>
            <a:ext cx="9303026" cy="10638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76FEE43-A6C5-4FA2-B02E-389E1CC2B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86" y="1578062"/>
            <a:ext cx="1963708" cy="14708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E0FE717-7E5B-4A2D-A082-E72DDD56A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710" y="1302361"/>
            <a:ext cx="2003978" cy="20039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451BD01-5D4B-4F2F-9EB2-05E935FB04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901" y="1572393"/>
            <a:ext cx="1446971" cy="15815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55016A9-2539-4A10-BBDD-9B9F339A47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433" y="1375370"/>
            <a:ext cx="1975617" cy="19756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B0408C-0DE7-4740-AB6A-4D8CE08081F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035" y="1302361"/>
            <a:ext cx="1717930" cy="30677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6E71633-E183-40CC-9619-3C09A5CA5D6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354" y="3761562"/>
            <a:ext cx="1600423" cy="28578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12F8CA6-9D18-4688-853D-00C78515831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577" y="4361552"/>
            <a:ext cx="2467319" cy="18481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690369E-791A-4480-8804-B559B532CAE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5221" y="4214044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CB4B1E16-CD26-404B-8994-B836552F271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9" y="4118794"/>
            <a:ext cx="2047875" cy="22383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1F89A57C-2C7C-4E64-9430-E447FBE871F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981" y="421404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27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1.48148E-6 L 0.40872 0.432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30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4.44444E-6 L -0.22383 0.4071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98" y="20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53 -0.00764 L 0.19792 0.3442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72" y="1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7 L -0.37734 0.4166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67" y="2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0.01954 0.4166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" y="2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76</Words>
  <Application>Microsoft Office PowerPoint</Application>
  <PresentationFormat>Custom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Anh</dc:creator>
  <cp:lastModifiedBy>USER</cp:lastModifiedBy>
  <cp:revision>5</cp:revision>
  <dcterms:created xsi:type="dcterms:W3CDTF">2023-05-06T12:28:12Z</dcterms:created>
  <dcterms:modified xsi:type="dcterms:W3CDTF">2023-05-11T05:23:51Z</dcterms:modified>
</cp:coreProperties>
</file>